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4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33"/>
    <p:restoredTop sz="95455"/>
  </p:normalViewPr>
  <p:slideViewPr>
    <p:cSldViewPr snapToGrid="0" snapToObjects="1">
      <p:cViewPr varScale="1">
        <p:scale>
          <a:sx n="108" d="100"/>
          <a:sy n="108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59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887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685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080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920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968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732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358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397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005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78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ABF184B-4DB8-8640-B984-C60494FE2A06}" type="datetimeFigureOut">
              <a:rPr lang="en-US" smtClean="0"/>
              <a:t>5/22/16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50C5666-F98A-A44C-9513-FD05303280C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9378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Web(tried to) Scraping </a:t>
            </a:r>
            <a:r>
              <a:rPr lang="en-US" sz="4800" dirty="0" err="1" smtClean="0"/>
              <a:t>indeed.com</a:t>
            </a:r>
            <a:r>
              <a:rPr lang="en-US" sz="4800" dirty="0" smtClean="0"/>
              <a:t> </a:t>
            </a:r>
            <a:br>
              <a:rPr lang="en-US" sz="4800" dirty="0" smtClean="0"/>
            </a:br>
            <a:r>
              <a:rPr lang="en-US" sz="4800" dirty="0" smtClean="0"/>
              <a:t>Ended up Scraping </a:t>
            </a:r>
            <a:r>
              <a:rPr lang="en-US" sz="4800" dirty="0" err="1" smtClean="0"/>
              <a:t>dice.com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ARDA BERKAY KOSAR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40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132" y="0"/>
            <a:ext cx="11637818" cy="639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330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22228"/>
            <a:ext cx="10058400" cy="1450757"/>
          </a:xfrm>
        </p:spPr>
        <p:txBody>
          <a:bodyPr/>
          <a:lstStyle/>
          <a:p>
            <a:r>
              <a:rPr lang="en-US" dirty="0" smtClean="0"/>
              <a:t> The Scraped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3" y="1737360"/>
            <a:ext cx="11211494" cy="4624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16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5405" y="1810107"/>
            <a:ext cx="10058400" cy="402336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3600" dirty="0" smtClean="0"/>
              <a:t>After lots and lots of data munging and manipulation and etc. etc.</a:t>
            </a:r>
          </a:p>
          <a:p>
            <a:pPr lvl="1">
              <a:buFont typeface="Arial" charset="0"/>
              <a:buChar char="•"/>
            </a:pPr>
            <a:r>
              <a:rPr lang="en-US" sz="3400" dirty="0" smtClean="0"/>
              <a:t>I was able to get 2 bar graphs:</a:t>
            </a:r>
          </a:p>
          <a:p>
            <a:pPr lvl="2">
              <a:buFont typeface="Arial" charset="0"/>
              <a:buChar char="•"/>
            </a:pPr>
            <a:r>
              <a:rPr lang="en-US" sz="3000" dirty="0" smtClean="0"/>
              <a:t>Job counts by company</a:t>
            </a:r>
          </a:p>
          <a:p>
            <a:pPr lvl="2">
              <a:buFont typeface="Arial" charset="0"/>
              <a:buChar char="•"/>
            </a:pPr>
            <a:r>
              <a:rPr lang="en-US" sz="3000" dirty="0" smtClean="0"/>
              <a:t>Number of unique job titles</a:t>
            </a:r>
            <a:endParaRPr lang="en-US" sz="30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 smtClean="0"/>
              <a:t> The Scraped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04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Jobs by Company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710" y="1828543"/>
            <a:ext cx="6865108" cy="445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5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Unique Job Titles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732" y="1796735"/>
            <a:ext cx="5643749" cy="451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31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2800" dirty="0" smtClean="0"/>
              <a:t>Initial Plan</a:t>
            </a:r>
          </a:p>
          <a:p>
            <a:pPr>
              <a:buFont typeface="Arial" charset="0"/>
              <a:buChar char="•"/>
            </a:pPr>
            <a:r>
              <a:rPr lang="en-US" sz="2800" dirty="0" smtClean="0"/>
              <a:t>Result</a:t>
            </a:r>
          </a:p>
          <a:p>
            <a:pPr>
              <a:buFont typeface="Arial" charset="0"/>
              <a:buChar char="•"/>
            </a:pPr>
            <a:r>
              <a:rPr lang="en-US" sz="2800" dirty="0" smtClean="0"/>
              <a:t>What was wrong about Indeed</a:t>
            </a:r>
          </a:p>
          <a:p>
            <a:pPr>
              <a:buFont typeface="Arial" charset="0"/>
              <a:buChar char="•"/>
            </a:pPr>
            <a:r>
              <a:rPr lang="en-US" sz="2800" dirty="0" smtClean="0"/>
              <a:t>What was right about Dice</a:t>
            </a:r>
          </a:p>
          <a:p>
            <a:pPr>
              <a:buFont typeface="Arial" charset="0"/>
              <a:buChar char="•"/>
            </a:pPr>
            <a:r>
              <a:rPr lang="en-US" sz="2800" dirty="0" smtClean="0"/>
              <a:t>The Scraped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668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62852"/>
            <a:ext cx="10058400" cy="1450757"/>
          </a:xfrm>
        </p:spPr>
        <p:txBody>
          <a:bodyPr/>
          <a:lstStyle/>
          <a:p>
            <a:r>
              <a:rPr lang="en-US" dirty="0" smtClean="0"/>
              <a:t>Initial 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69485"/>
            <a:ext cx="10058400" cy="402336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2400" dirty="0" smtClean="0"/>
              <a:t>Scraping </a:t>
            </a:r>
            <a:r>
              <a:rPr lang="en-US" sz="2400" dirty="0" err="1" smtClean="0"/>
              <a:t>indeed.com</a:t>
            </a:r>
            <a:endParaRPr lang="en-US" sz="2400" dirty="0" smtClean="0"/>
          </a:p>
          <a:p>
            <a:pPr>
              <a:buFont typeface="Arial" charset="0"/>
              <a:buChar char="•"/>
            </a:pPr>
            <a:r>
              <a:rPr lang="en-US" sz="2400" dirty="0" smtClean="0"/>
              <a:t>Extracting job title, company name, company rating, job description, salary information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“Data Scientist” jobs in NYC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Exploratory Data Analysis</a:t>
            </a:r>
          </a:p>
          <a:p>
            <a:pPr>
              <a:buFont typeface="Arial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239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2400" dirty="0" smtClean="0"/>
              <a:t>Scraped </a:t>
            </a:r>
            <a:r>
              <a:rPr lang="en-US" sz="2400" dirty="0" err="1" smtClean="0"/>
              <a:t>dice.com</a:t>
            </a:r>
            <a:endParaRPr lang="en-US" sz="2400" dirty="0" smtClean="0"/>
          </a:p>
          <a:p>
            <a:pPr>
              <a:buFont typeface="Arial" charset="0"/>
              <a:buChar char="•"/>
            </a:pPr>
            <a:r>
              <a:rPr lang="en-US" sz="2400" dirty="0" smtClean="0"/>
              <a:t>Extracted job title, company name, job type, location, salary information 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For “Data Scientist” jobs in NYC for 25 mile radius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Tried to do some EDA</a:t>
            </a:r>
          </a:p>
          <a:p>
            <a:pPr>
              <a:buFont typeface="Arial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3546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was wrong with Indeed?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Unstructured html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Too many different tags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Sponsored jobs with linked company name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Sponsored jobs with not linked company name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Regular job with linked company name 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Regular job with not linked company name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Different job description pages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84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05" y="5948"/>
            <a:ext cx="11388436" cy="626853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398816" y="0"/>
            <a:ext cx="4797631" cy="95002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600208" y="1873899"/>
            <a:ext cx="37605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Sponsored with linked company name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196446" y="665616"/>
            <a:ext cx="403762" cy="137873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369128" y="1048568"/>
            <a:ext cx="4797631" cy="110086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7175532" y="1556863"/>
            <a:ext cx="445590" cy="96384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196445" y="2405946"/>
            <a:ext cx="4134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Sponsored with not linked company name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369127" y="2243231"/>
            <a:ext cx="4797632" cy="7849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7175532" y="4281634"/>
            <a:ext cx="705849" cy="28899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467965" y="4620561"/>
            <a:ext cx="3474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Regular with linked company name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2369127" y="4130397"/>
            <a:ext cx="4797632" cy="98032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/>
          <p:cNvCxnSpPr/>
          <p:nvPr/>
        </p:nvCxnSpPr>
        <p:spPr>
          <a:xfrm>
            <a:off x="7116156" y="3028208"/>
            <a:ext cx="484052" cy="27125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226709" y="3290728"/>
            <a:ext cx="3847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Regular with not linked company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545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79895">
            <a:off x="334818" y="743418"/>
            <a:ext cx="6073038" cy="33496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89708">
            <a:off x="5416258" y="790362"/>
            <a:ext cx="6453292" cy="35767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187" y="2992037"/>
            <a:ext cx="5650584" cy="311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759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was right about Dice?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sz="2400" dirty="0" smtClean="0"/>
              <a:t>More structured html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Same tag names for job results</a:t>
            </a:r>
          </a:p>
          <a:p>
            <a:pPr>
              <a:buFont typeface="Arial" charset="0"/>
              <a:buChar char="•"/>
            </a:pPr>
            <a:r>
              <a:rPr lang="en-US" sz="2400" dirty="0" smtClean="0"/>
              <a:t>Job description pages have the same structure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1962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259" y="0"/>
            <a:ext cx="11459688" cy="632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256</TotalTime>
  <Words>224</Words>
  <Application>Microsoft Macintosh PowerPoint</Application>
  <PresentationFormat>Widescreen</PresentationFormat>
  <Paragraphs>42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Retrospect</vt:lpstr>
      <vt:lpstr>Web(tried to) Scraping indeed.com  Ended up Scraping dice.com</vt:lpstr>
      <vt:lpstr>Outline</vt:lpstr>
      <vt:lpstr>Initial Plan</vt:lpstr>
      <vt:lpstr>Result </vt:lpstr>
      <vt:lpstr>What was wrong with Indeed?</vt:lpstr>
      <vt:lpstr>PowerPoint Presentation</vt:lpstr>
      <vt:lpstr>PowerPoint Presentation</vt:lpstr>
      <vt:lpstr>What was right about Dice?</vt:lpstr>
      <vt:lpstr>PowerPoint Presentation</vt:lpstr>
      <vt:lpstr>PowerPoint Presentation</vt:lpstr>
      <vt:lpstr> The Scraped Data</vt:lpstr>
      <vt:lpstr> The Scraped Data</vt:lpstr>
      <vt:lpstr>Number of Jobs by Company</vt:lpstr>
      <vt:lpstr>Number of Unique Job Titles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Web(tried to) Scraping indeed.com  Ended up Scraping dice.com</dc:title>
  <dc:creator>Berkay Kosar</dc:creator>
  <cp:lastModifiedBy>Berkay Kosar</cp:lastModifiedBy>
  <cp:revision>12</cp:revision>
  <dcterms:created xsi:type="dcterms:W3CDTF">2016-05-22T23:57:06Z</dcterms:created>
  <dcterms:modified xsi:type="dcterms:W3CDTF">2016-05-23T04:13:46Z</dcterms:modified>
</cp:coreProperties>
</file>

<file path=docProps/thumbnail.jpeg>
</file>